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7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5F73-FFA6-4A0C-A88E-3D68EBE4B71B}" type="datetimeFigureOut">
              <a:rPr lang="en-IN" smtClean="0"/>
              <a:t>10-05-2022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A6C2-A1C9-4052-9D9C-C152A91ECF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940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5F73-FFA6-4A0C-A88E-3D68EBE4B71B}" type="datetimeFigureOut">
              <a:rPr lang="en-IN" smtClean="0"/>
              <a:t>10-05-2022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A6C2-A1C9-4052-9D9C-C152A91ECF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73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5F73-FFA6-4A0C-A88E-3D68EBE4B71B}" type="datetimeFigureOut">
              <a:rPr lang="en-IN" smtClean="0"/>
              <a:t>10-05-2022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A6C2-A1C9-4052-9D9C-C152A91ECF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256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5F73-FFA6-4A0C-A88E-3D68EBE4B71B}" type="datetimeFigureOut">
              <a:rPr lang="en-IN" smtClean="0"/>
              <a:t>10-05-2022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A6C2-A1C9-4052-9D9C-C152A91ECF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309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5F73-FFA6-4A0C-A88E-3D68EBE4B71B}" type="datetimeFigureOut">
              <a:rPr lang="en-IN" smtClean="0"/>
              <a:t>10-05-2022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A6C2-A1C9-4052-9D9C-C152A91ECF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6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5F73-FFA6-4A0C-A88E-3D68EBE4B71B}" type="datetimeFigureOut">
              <a:rPr lang="en-IN" smtClean="0"/>
              <a:t>10-05-2022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A6C2-A1C9-4052-9D9C-C152A91ECF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657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5F73-FFA6-4A0C-A88E-3D68EBE4B71B}" type="datetimeFigureOut">
              <a:rPr lang="en-IN" smtClean="0"/>
              <a:t>10-05-2022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A6C2-A1C9-4052-9D9C-C152A91ECF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705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5F73-FFA6-4A0C-A88E-3D68EBE4B71B}" type="datetimeFigureOut">
              <a:rPr lang="en-IN" smtClean="0"/>
              <a:t>10-05-2022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A6C2-A1C9-4052-9D9C-C152A91ECF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883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5F73-FFA6-4A0C-A88E-3D68EBE4B71B}" type="datetimeFigureOut">
              <a:rPr lang="en-IN" smtClean="0"/>
              <a:t>10-05-2022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A6C2-A1C9-4052-9D9C-C152A91ECF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277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5F73-FFA6-4A0C-A88E-3D68EBE4B71B}" type="datetimeFigureOut">
              <a:rPr lang="en-IN" smtClean="0"/>
              <a:t>10-05-2022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A6C2-A1C9-4052-9D9C-C152A91ECF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32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5F73-FFA6-4A0C-A88E-3D68EBE4B71B}" type="datetimeFigureOut">
              <a:rPr lang="en-IN" smtClean="0"/>
              <a:t>10-05-2022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A6C2-A1C9-4052-9D9C-C152A91ECF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563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35F73-FFA6-4A0C-A88E-3D68EBE4B71B}" type="datetimeFigureOut">
              <a:rPr lang="en-IN" smtClean="0"/>
              <a:t>10-05-2022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A6C2-A1C9-4052-9D9C-C152A91ECF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507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509587"/>
            <a:ext cx="10525125" cy="5838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40714" y="0"/>
            <a:ext cx="4166398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chemeClr val="bg1"/>
                </a:solidFill>
                <a:effectLst/>
              </a:rPr>
              <a:t>2750 Apheresis</a:t>
            </a:r>
          </a:p>
          <a:p>
            <a:pPr algn="ctr"/>
            <a:r>
              <a:rPr lang="en-US" sz="2800" b="1" dirty="0" err="1" smtClean="0">
                <a:ln w="0"/>
                <a:solidFill>
                  <a:schemeClr val="bg1"/>
                </a:solidFill>
              </a:rPr>
              <a:t>Dr</a:t>
            </a:r>
            <a:r>
              <a:rPr lang="en-US" sz="2800" b="1" dirty="0" smtClean="0">
                <a:ln w="0"/>
                <a:solidFill>
                  <a:schemeClr val="bg1"/>
                </a:solidFill>
              </a:rPr>
              <a:t> P </a:t>
            </a:r>
            <a:r>
              <a:rPr lang="en-US" sz="2800" b="1" dirty="0" err="1" smtClean="0">
                <a:ln w="0"/>
                <a:solidFill>
                  <a:schemeClr val="bg1"/>
                </a:solidFill>
              </a:rPr>
              <a:t>Ravichandran</a:t>
            </a:r>
            <a:r>
              <a:rPr lang="en-US" sz="2800" b="1" dirty="0" smtClean="0">
                <a:ln w="0"/>
                <a:solidFill>
                  <a:schemeClr val="bg1"/>
                </a:solidFill>
              </a:rPr>
              <a:t> MD DM</a:t>
            </a:r>
            <a:endParaRPr lang="en-US" sz="2800" b="1" cap="none" spc="0" dirty="0">
              <a:ln w="0"/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647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0807"/>
            <a:ext cx="11430000" cy="688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0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1157287"/>
            <a:ext cx="77057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32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1109662"/>
            <a:ext cx="76295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11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143000"/>
            <a:ext cx="7543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70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2" y="1090612"/>
            <a:ext cx="76866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47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1147762"/>
            <a:ext cx="76104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8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1138237"/>
            <a:ext cx="77057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46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7" y="1062037"/>
            <a:ext cx="78200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47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1109662"/>
            <a:ext cx="76676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96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1081087"/>
            <a:ext cx="76104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-49305"/>
            <a:ext cx="11312434" cy="686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17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1166812"/>
            <a:ext cx="76676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91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1109662"/>
            <a:ext cx="77628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41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7" y="1138237"/>
            <a:ext cx="77438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58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1090612"/>
            <a:ext cx="77628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38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2" y="1223962"/>
            <a:ext cx="76866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75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1090612"/>
            <a:ext cx="77628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37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1128712"/>
            <a:ext cx="75914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4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1147762"/>
            <a:ext cx="76104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83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7" y="1052512"/>
            <a:ext cx="77438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09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1204912"/>
            <a:ext cx="74390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1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-3362"/>
            <a:ext cx="11273245" cy="67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98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1100137"/>
            <a:ext cx="76676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8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78477"/>
            <a:ext cx="11051177" cy="667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4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2" y="85590"/>
            <a:ext cx="11103428" cy="664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0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6" y="-62913"/>
            <a:ext cx="11508377" cy="69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5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" y="-23293"/>
            <a:ext cx="11612879" cy="684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2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" y="214923"/>
            <a:ext cx="11077303" cy="640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39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2" y="0"/>
            <a:ext cx="11064398" cy="67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92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</Words>
  <Application>Microsoft Office PowerPoint</Application>
  <PresentationFormat>Widescreen</PresentationFormat>
  <Paragraphs>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Ravi</dc:creator>
  <cp:lastModifiedBy>Ravi</cp:lastModifiedBy>
  <cp:revision>2</cp:revision>
  <dcterms:created xsi:type="dcterms:W3CDTF">2022-05-10T03:57:13Z</dcterms:created>
  <dcterms:modified xsi:type="dcterms:W3CDTF">2022-05-10T04:05:51Z</dcterms:modified>
</cp:coreProperties>
</file>