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11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7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76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74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16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2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5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9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07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5040-A138-49B4-AF0B-A9D3EF524EA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559C-DBB9-4ED8-97C2-5BB1A35EC8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8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0891" cy="68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ixkit-sleepy-cat-13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9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0"/>
            <a:ext cx="11848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2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84" y="0"/>
            <a:ext cx="74104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0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9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9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2103" y="992777"/>
            <a:ext cx="2169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Polarizing UA crystals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81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ee the source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264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8817" y="4979015"/>
            <a:ext cx="78588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effectLst/>
              </a:rPr>
              <a:t>Dr</a:t>
            </a:r>
            <a:r>
              <a:rPr lang="en-US" sz="5400" b="1" cap="none" spc="0" dirty="0" smtClean="0">
                <a:ln w="0"/>
                <a:effectLst/>
              </a:rPr>
              <a:t> P </a:t>
            </a:r>
            <a:r>
              <a:rPr lang="en-US" sz="5400" b="1" cap="none" spc="0" dirty="0" err="1" smtClean="0">
                <a:ln w="0"/>
                <a:effectLst/>
              </a:rPr>
              <a:t>Ravichandran</a:t>
            </a:r>
            <a:r>
              <a:rPr lang="en-US" sz="5400" b="1" cap="none" spc="0" dirty="0" smtClean="0">
                <a:ln w="0"/>
                <a:effectLst/>
              </a:rPr>
              <a:t> MD DM</a:t>
            </a:r>
          </a:p>
          <a:p>
            <a:pPr algn="ctr"/>
            <a:r>
              <a:rPr lang="en-US" sz="5400" b="1" dirty="0" err="1" smtClean="0">
                <a:ln w="0"/>
              </a:rPr>
              <a:t>Neph</a:t>
            </a:r>
            <a:r>
              <a:rPr lang="en-US" sz="5400" b="1" dirty="0" smtClean="0">
                <a:ln w="0"/>
              </a:rPr>
              <a:t> E Club </a:t>
            </a:r>
            <a:endParaRPr lang="en-US" sz="5400" b="1" cap="none" spc="0" dirty="0">
              <a:ln w="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0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Chandran</dc:creator>
  <cp:lastModifiedBy>Ravi Chandran</cp:lastModifiedBy>
  <cp:revision>2</cp:revision>
  <dcterms:created xsi:type="dcterms:W3CDTF">2022-09-09T16:13:37Z</dcterms:created>
  <dcterms:modified xsi:type="dcterms:W3CDTF">2022-09-09T16:17:29Z</dcterms:modified>
</cp:coreProperties>
</file>